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090" r:id="rId1"/>
    <p:sldMasterId id="2147484106" r:id="rId2"/>
    <p:sldMasterId id="2147484182" r:id="rId3"/>
  </p:sldMasterIdLst>
  <p:notesMasterIdLst>
    <p:notesMasterId r:id="rId26"/>
  </p:notesMasterIdLst>
  <p:sldIdLst>
    <p:sldId id="695" r:id="rId4"/>
    <p:sldId id="1030" r:id="rId5"/>
    <p:sldId id="1038" r:id="rId6"/>
    <p:sldId id="271" r:id="rId7"/>
    <p:sldId id="1060" r:id="rId8"/>
    <p:sldId id="307" r:id="rId9"/>
    <p:sldId id="1051" r:id="rId10"/>
    <p:sldId id="306" r:id="rId11"/>
    <p:sldId id="1054" r:id="rId12"/>
    <p:sldId id="1055" r:id="rId13"/>
    <p:sldId id="1056" r:id="rId14"/>
    <p:sldId id="308" r:id="rId15"/>
    <p:sldId id="309" r:id="rId16"/>
    <p:sldId id="310" r:id="rId17"/>
    <p:sldId id="311" r:id="rId18"/>
    <p:sldId id="312" r:id="rId19"/>
    <p:sldId id="314" r:id="rId20"/>
    <p:sldId id="1059" r:id="rId21"/>
    <p:sldId id="1057" r:id="rId22"/>
    <p:sldId id="1058" r:id="rId23"/>
    <p:sldId id="1052" r:id="rId24"/>
    <p:sldId id="993" r:id="rId25"/>
  </p:sldIdLst>
  <p:sldSz cx="12192000" cy="6858000"/>
  <p:notesSz cx="6858000" cy="91995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3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7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13FF"/>
    <a:srgbClr val="FF9900"/>
    <a:srgbClr val="0052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5520" autoAdjust="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notesViewPr>
    <p:cSldViewPr>
      <p:cViewPr varScale="1">
        <p:scale>
          <a:sx n="55" d="100"/>
          <a:sy n="55" d="100"/>
        </p:scale>
        <p:origin x="-1878" y="-96"/>
      </p:cViewPr>
      <p:guideLst>
        <p:guide orient="horz" pos="289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06:57:53.2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17853 6003 1 0,'0'0'61'0,"0"0"-9"16,0 0-3-16,0 0-5 0,-6-1-1 0,6 1-14 15,0 0 7-15,0 0-10 0,0 0 10 16,0 0-4-16,0 0-2 0,0 0-3 0,0 0-8 0,0 0 9 16,0 0-22-16,0 0 9 0,-8 2-14 0,8-2-17 15,0 0-71-15,0 0-93 0,0 0 41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3538" y="690563"/>
            <a:ext cx="6132512" cy="3449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2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08B2614E-6EF2-4AA6-BF6C-813689145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42C566B0-56FF-466C-9968-17F36CCE5F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FA72578C-CA11-43BF-95DC-FDA55034B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DC544FD4-567B-4321-84B0-846D4CD65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BF8D4774-1CC2-4D3A-8BCE-D87BFCAA6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fld id="{B0954A88-2D7B-4C3B-B122-B504390F9010}" type="slidenum">
              <a:rPr lang="en-US" sz="1200" smtClean="0"/>
              <a:pPr>
                <a:defRPr/>
              </a:pPr>
              <a:t>22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0563"/>
            <a:ext cx="6132512" cy="3449637"/>
          </a:xfrm>
          <a:ln/>
        </p:spPr>
      </p:sp>
      <p:sp>
        <p:nvSpPr>
          <p:cNvPr id="70660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775BE-2105-A9B9-A226-B2341AFA3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FE59A027-C198-3972-F9D4-3B26C3D6AB8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9BE2CD31-53F6-45F2-E356-55DEC4D5A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AEFA5F10-4E9E-D078-EB2A-958C229750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2D7AEA4C-39F5-8C23-DC98-95A5F0760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9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42C566B0-56FF-466C-9968-17F36CCE5FC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E89C1F-4A10-4779-999F-DC4C5182211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:a16="http://schemas.microsoft.com/office/drawing/2014/main" id="{FA72578C-CA11-43BF-95DC-FDA55034B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F0893E-EA26-4F8A-8CE2-08B66FA4465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DC544FD4-567B-4321-84B0-846D4CD65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BF8D4774-1CC2-4D3A-8BCE-D87BFCAA6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6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66522FFC-6A9E-4ACE-8060-B0CEC1316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4C6226E2-9B19-431F-98E1-8BED998F1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ED738A0-371E-46F5-BF79-C12368D4C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F4E82AEC-423B-4306-ACD3-F5A9E2F69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66522FFC-6A9E-4ACE-8060-B0CEC1316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4C6226E2-9B19-431F-98E1-8BED998F1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ED738A0-371E-46F5-BF79-C12368D4C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F4E82AEC-423B-4306-ACD3-F5A9E2F69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075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B30FC-8E1E-8964-84F9-023B63AD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585A305C-DC9A-90D5-D2E5-4911E95DCEE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BDAAC3AE-B6F4-7D4E-93C5-3A8E1C95A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F1AD2335-1A4A-0165-E157-96FC98789E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AEBE7758-3B78-A90E-A501-DE1471921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54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58F6F-428C-E552-42DC-4D3E84123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1DA7D986-9FC0-6C75-DB23-E214393B17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B1A52857-9AD9-E961-DEC0-AE9E0A7A1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03AEBCDF-5ACD-6B67-02C8-55470DFA5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89B65CB2-59F6-8D9B-564A-10B64068B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45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5FA9ED-76C9-4C4B-AECB-3DC52F64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:a16="http://schemas.microsoft.com/office/drawing/2014/main" id="{806B9774-6098-966C-23CF-D022CBA2EA4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:a16="http://schemas.microsoft.com/office/drawing/2014/main" id="{205CD203-E8AD-4895-31D5-6B2791007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961B2EBD-4803-4D0D-618B-3A68AE5B37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3BF3182B-85BD-30B1-B245-38A5428A9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407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9">
            <a:extLst>
              <a:ext uri="{FF2B5EF4-FFF2-40B4-BE49-F238E27FC236}">
                <a16:creationId xmlns:a16="http://schemas.microsoft.com/office/drawing/2014/main" id="{4216DC21-A4E8-4854-962D-36118100EE9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56BFDB2-AD5F-43CC-A5E2-52148B18709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:a16="http://schemas.microsoft.com/office/drawing/2014/main" id="{78E977B0-567D-4550-8704-F73F2726B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BCA8B1-5B91-4436-8750-FF700F6A29D9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7C295031-90D9-4EA1-B72C-183E2C5F2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2680EA0C-D1D5-40F4-A83F-EE0826FD0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0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5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71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6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0640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74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026E837-17A7-65B9-808C-53E2AFFE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33EAA-2378-6801-A9A2-4872E2B3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7E91A4-C214-A32A-2289-DE0BC1CD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1FC5E-6AD0-432F-9A06-5FC690477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4032433"/>
      </p:ext>
    </p:extLst>
  </p:cSld>
  <p:clrMapOvr>
    <a:masterClrMapping/>
  </p:clrMapOvr>
  <p:transition>
    <p:cover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8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26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0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47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0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2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4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12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87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69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25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86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60996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477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1A6F-FEBE-5C56-7F96-97792E73E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FDBE6-A72A-33D4-F6DB-313140D14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E8FDA-346E-E9CC-654A-D448A05F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99B4-12D2-D617-CEAD-8C6D1606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5AC68-E89F-A780-2D0A-78CADA67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00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029B-83A8-FCBD-F6CE-08FC34C9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2F1F4-352E-1E4C-3FC4-DFAB6FF0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065B-151A-EE35-F254-9C66856E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E07E-C46D-AE70-4B1E-D26F45AC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16D7D-61C9-1702-45A5-AD874DCC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71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E01E-1477-AB73-4C97-E625783F3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583B1-99F9-AF91-5B2C-9905B0856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67EE-FBF9-A7C6-A360-6BA9B0C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E634C-3BE2-99A5-A4C1-8FBB064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CAD67-A547-88DC-9BA0-C572DE7D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92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7704-F941-78FA-2407-E868469A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6B90-72FA-09BD-2ACA-79A332002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275C4-500A-CBD1-17C0-831180F8F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DF347-CE83-13A4-11ED-DA1E691B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IT2090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AEE76-BA6A-A8DB-1B94-55EBA96B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46FAC-AD7E-758B-EC1B-2485F433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FB8D6-6DBC-4B4B-A3AD-409E5888E19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30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4280-5C89-8C57-EAE9-9D629497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1BEB9-5B84-BAD6-274A-6F4CE99DB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D649-9AF6-8316-D633-0A4E8555E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7994C-5FA0-FDC4-E674-6B9AD3A35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633D8-C9F1-F075-0880-80003EF6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AA5D6-50CA-84E3-8FB9-FC73B076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791FF-2176-71C6-D4E0-3BC3FF65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7EF16-A709-C9FB-2FAA-C4C368C4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FFEC-233E-1F30-AD20-E54F4D2C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2E5E6-774D-D278-C881-E3C4DBC4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BC48D-D49D-07B3-C151-4713DDEA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544C0-1816-93EF-6455-3C8D8D44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47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FBA88-5B4E-8C67-4137-9F81B10B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01AFE-EF8F-F338-945D-174231C0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8A58C-83EC-5C3C-205D-8D1774F4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4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DBB2-F155-5A7E-F1C6-FF433A90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C584-1BFF-7E59-4AF9-0BD6E490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36EEF-7826-1F9D-508F-14E6161E4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17FEC-34C2-8FA3-77C3-EBF25538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56EC6-2ED1-D721-F61A-F796A651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D2DE1-0573-B15D-05F1-DB74FF49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59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C93D-76C3-DE86-2DE8-52D91BB1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7DF9B-FECE-9CE2-3BC6-CCF21C3AF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B3A81-FC67-31F2-59D1-42A873023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17D9D-C0EB-411E-4C36-CA7AD0E8A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BA8DD-8E2A-D88F-D504-918B970A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57BAC-A615-9ABC-AD6F-075D0190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63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9B10-8F85-EB5D-745A-09AF958E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EEB73-6D17-7C87-39A0-E2F40A194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A531-7756-BFD1-9B58-41FAFAE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9FC7F-8C42-AE2D-770E-3ED692D4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5FDE-00C0-6C46-5624-D8D28C5F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6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0ED2D-974E-57B5-D71E-A52F75F72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14F04-61BB-5CBA-5B6A-F34E6A2A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10CB5-DFFD-F6C6-8C40-AEDDE97C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886F8-C250-EE74-C187-3ABFB1DF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D8F8-B9F5-00EC-F13E-E5092494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40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97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421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719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44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93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4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1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9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9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6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91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56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32581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9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21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03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9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2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>
          <p15:clr>
            <a:srgbClr val="F26B43"/>
          </p15:clr>
        </p15:guide>
        <p15:guide id="2" pos="3840">
          <p15:clr>
            <a:srgbClr val="F26B43"/>
          </p15:clr>
        </p15:guide>
        <p15:guide id="3" pos="1920">
          <p15:clr>
            <a:srgbClr val="F26B43"/>
          </p15:clr>
        </p15:guide>
        <p15:guide id="4" pos="5760">
          <p15:clr>
            <a:srgbClr val="F26B43"/>
          </p15:clr>
        </p15:guide>
        <p15:guide id="5" pos="5184">
          <p15:clr>
            <a:srgbClr val="5ACBF0"/>
          </p15:clr>
        </p15:guide>
        <p15:guide id="6" pos="24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B93F3-3724-62CF-D224-AFEC5B4F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27687-E36C-C7F9-E5E3-E30F32BDB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EAF0-91C8-4C1D-6373-A54113BCA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BF96F-B297-0B29-A88C-C4A6A9DBE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BB78-0D3D-400B-CC0E-BD2148800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4131" r:id="rId17"/>
    <p:sldLayoutId id="2147484132" r:id="rId18"/>
    <p:sldLayoutId id="2147484133" r:id="rId19"/>
    <p:sldLayoutId id="2147484134" r:id="rId20"/>
    <p:sldLayoutId id="2147484135" r:id="rId21"/>
    <p:sldLayoutId id="2147484136" r:id="rId22"/>
    <p:sldLayoutId id="2147484137" r:id="rId23"/>
    <p:sldLayoutId id="2147484139" r:id="rId24"/>
    <p:sldLayoutId id="2147484140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customXml" Target="../ink/ink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669" y="1525633"/>
            <a:ext cx="4476731" cy="3161002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/>
            </a:br>
            <a:r>
              <a:rPr lang="en-US" sz="4400" b="1" dirty="0">
                <a:solidFill>
                  <a:srgbClr val="FFC000"/>
                </a:solidFill>
              </a:rPr>
              <a:t>Time Management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Segoe Print" panose="02000600000000000000" pitchFamily="2" charset="0"/>
              </a:rPr>
              <a:t>“Time management is the process of planning and exercising conscious control of time spent on specific activities-especially to increase effectiveness, efficiency, and productivity.” </a:t>
            </a:r>
            <a:br>
              <a:rPr lang="en-US" sz="3200" dirty="0"/>
            </a:br>
            <a:endParaRPr lang="en-US" sz="2200" dirty="0">
              <a:solidFill>
                <a:srgbClr val="0070C0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936357"/>
            <a:ext cx="4343400" cy="102836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Sanjeeva Perera - Senior Academic Fellow</a:t>
            </a:r>
          </a:p>
          <a:p>
            <a:pPr algn="ctr"/>
            <a:r>
              <a:rPr lang="en-US" dirty="0"/>
              <a:t> Department of Computer Systems Engineering, </a:t>
            </a:r>
          </a:p>
          <a:p>
            <a:pPr algn="ctr"/>
            <a:r>
              <a:rPr lang="en-US" dirty="0"/>
              <a:t>Faculty of Computing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F679B-7FC4-7661-56A3-6C6E8F0B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50" y="1525633"/>
            <a:ext cx="5627003" cy="38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57BCA-9C0A-4C49-6041-F9597F0D8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F3D8DE-020C-5F1C-09A3-C8174269F3C2}"/>
              </a:ext>
            </a:extLst>
          </p:cNvPr>
          <p:cNvSpPr txBox="1">
            <a:spLocks/>
          </p:cNvSpPr>
          <p:nvPr/>
        </p:nvSpPr>
        <p:spPr>
          <a:xfrm>
            <a:off x="1734163" y="13652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9F2E99-AB91-4EC5-417C-0ED142E60241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9F2E99-AB91-4EC5-417C-0ED142E602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523C3-0C22-D802-8365-9A367252D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E1475-C90A-E0F0-A71C-5EB29111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C0DF9A-BC1B-50CC-0164-A98D9812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BB6E7-2E76-9903-95CB-BAAFB2673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7" y="982633"/>
            <a:ext cx="10946402" cy="53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438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803A-FE27-F2AD-C64C-E91F0AB2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6E73FAE-E4EB-09F3-7613-0FC3DE1DB7F0}"/>
              </a:ext>
            </a:extLst>
          </p:cNvPr>
          <p:cNvSpPr txBox="1">
            <a:spLocks/>
          </p:cNvSpPr>
          <p:nvPr/>
        </p:nvSpPr>
        <p:spPr>
          <a:xfrm>
            <a:off x="1734163" y="13652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4AA0BB-A0CE-E5CD-1374-752F47EE6DC4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4AA0BB-A0CE-E5CD-1374-752F47EE6D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38535-3CDA-E35E-4A68-797C3494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D7556-4A1C-A49B-CAB5-B13A11EA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C3D409-B609-7718-0CAB-ABC6B067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DF8A8-3233-3545-EAC7-0478A423E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98" y="832836"/>
            <a:ext cx="10896600" cy="55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68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E49C-19ED-44BF-ADCA-6D9DB735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9601200" cy="1600200"/>
          </a:xfrm>
        </p:spPr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  <a:endParaRPr lang="en-US" sz="4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Do List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6E9781-3B3E-4F7C-83EF-B0B93CED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28" y="2825059"/>
            <a:ext cx="3067050" cy="33337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ED194D5-8A8E-4F3E-91E3-92A4845D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BA88D-2CB6-66DF-E334-A436C308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2B356-DC94-9884-EB6E-A96E1023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3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E49C-19ED-44BF-ADCA-6D9DB735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791196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744" y="1561514"/>
            <a:ext cx="8579255" cy="6957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 Matrix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AD597AAC-61F8-47F9-87A0-6BE562DE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5665417" cy="304516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8649E96-0754-4B30-AB39-AF39DDA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45" y="3810000"/>
            <a:ext cx="3903583" cy="22640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A3AB5E-84CC-40EC-AB0A-3D72E4C3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379B1-8B4B-38B8-B019-DE781AEC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CDAF2-CEFB-FAF4-5982-03020622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1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AB942-DDC7-419F-AC69-48E2F7CF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Do List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16E9781-3B3E-4F7C-83EF-B0B93CED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80" y="3050346"/>
            <a:ext cx="3067050" cy="3333750"/>
          </a:xfrm>
          <a:prstGeom prst="rect">
            <a:avLst/>
          </a:prstGeom>
        </p:spPr>
      </p:pic>
      <p:pic>
        <p:nvPicPr>
          <p:cNvPr id="5" name="Picture 4" descr="A green frog on a branch&#10;&#10;Description automatically generated with medium confidence">
            <a:extLst>
              <a:ext uri="{FF2B5EF4-FFF2-40B4-BE49-F238E27FC236}">
                <a16:creationId xmlns:a16="http://schemas.microsoft.com/office/drawing/2014/main" id="{C4D81DB7-E36E-4766-8DD8-3FEE5080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1" y="2791998"/>
            <a:ext cx="6029325" cy="34099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5894-5C9C-42BC-B594-CA3EF5FC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C38F63-E136-4CD1-B90D-CB1E22DD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791196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8B15F-6E4E-A452-BFDC-4DCFA925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CEF5B-D143-2131-9060-401290DE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2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0393C27-F59C-48CC-868C-A4BAAB9C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34" y="1653208"/>
            <a:ext cx="5887332" cy="46287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FC85-693D-4205-8082-A525D03A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352D06-C928-4CF9-B08E-82895E891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333414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7A26153-82B9-4F7D-A043-ED0E32572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34" y="1454929"/>
            <a:ext cx="3245256" cy="1280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Pomodoro Technique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399EF-A9E4-B41A-65B8-977767B0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57B7F-EFAD-922C-D255-26C4AA08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DFF13-A185-1482-7CD2-CFA067AA9F22}"/>
              </a:ext>
            </a:extLst>
          </p:cNvPr>
          <p:cNvSpPr txBox="1"/>
          <p:nvPr/>
        </p:nvSpPr>
        <p:spPr>
          <a:xfrm>
            <a:off x="669386" y="2537862"/>
            <a:ext cx="469626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Pomodoro Technique is a time management method developed by Francesco Cirillo in the late 1980s. It uses a kitchen timer to break work into intervals, typically 25 minutes in length, separated by short breaks. Each interval is known as a pomodoro, from the Italian word for tomato, after the tomato-shaped kitchen timer Cirillo used as a university student.</a:t>
            </a:r>
          </a:p>
        </p:txBody>
      </p:sp>
    </p:spTree>
    <p:extLst>
      <p:ext uri="{BB962C8B-B14F-4D97-AF65-F5344CB8AC3E}">
        <p14:creationId xmlns:p14="http://schemas.microsoft.com/office/powerpoint/2010/main" val="148241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263F3F0-D4A0-4D67-8A7B-DAC597431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9" b="3744"/>
          <a:stretch/>
        </p:blipFill>
        <p:spPr>
          <a:xfrm>
            <a:off x="1219200" y="1524000"/>
            <a:ext cx="4793150" cy="408205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6CAB2B-827B-4AFC-A2AB-F504CCC0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38" y="1845220"/>
            <a:ext cx="3505763" cy="3439617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EF-B81E-47A7-AEAA-D438623E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62C689B-1FC2-4CF5-9086-AA35FDB3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287091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F779A4-4AC5-4AF6-B5B5-3F5FAFEB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88310-BD33-A47B-A7B9-AF1DE9CD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59791-1ADD-473D-57D0-F195FAD4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75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218EF-B81E-47A7-AEAA-D438623E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62C689B-1FC2-4CF5-9086-AA35FDB3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164" y="304800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F779A4-4AC5-4AF6-B5B5-3F5FAFEB0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13B1B-4ED2-C63A-51A6-45D7A3B9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659A8-E3AF-4BA1-6F3F-E25E81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B38A7-3A16-8DF8-37FC-5CFDC9F2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88" y="1120970"/>
            <a:ext cx="69627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2639-B18C-9C61-3DFB-BB65FC57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5EEB4-181A-589A-814D-21151CB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1C7E717-1734-0DA1-6A5A-834D45B2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4965"/>
            <a:ext cx="8723671" cy="6637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FB2AA7B-8CD1-673A-0311-6F6731EE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C0D86A-08A8-B406-CAD7-F1484615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73" y="1927614"/>
            <a:ext cx="3867150" cy="38481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98C4B-B1D0-8B07-92E0-B7CA9172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E4B4A-25B0-56A7-800B-D0C4B1AF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A0203-8771-A645-0D6C-E7474FA67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EFED3-8606-2CCA-6B03-0C9391FD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2F5B39F-59DF-90B7-9A38-7572D4B7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7091"/>
            <a:ext cx="9238635" cy="6637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 (Play store)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C10EBCF-25B3-753C-8558-E9E6522C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6635F-37E9-4C7C-663E-2C412B1F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54CED-E19D-F93B-706D-86AB5664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2B1A0-B236-4458-1AAC-A1A7B057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247505"/>
            <a:ext cx="6981825" cy="50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5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69ACBD-C31A-6A11-2F32-38D5CFBC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Attendance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80CA9-4F72-1552-43AE-CB5FEDE3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29F21-720C-A6C4-4707-C92C26BD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ED54B-EC64-2EE6-308C-13EB673C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97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4790-36A2-927C-8FA4-86E57F58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1A288-928E-B317-2A74-58CFA48E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A8C46D-1719-2559-28B0-2547D244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7091"/>
            <a:ext cx="9238635" cy="6637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 (App store)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5A01B8F-B76E-8F08-3041-F7636C16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05" y="1486581"/>
            <a:ext cx="2864256" cy="1410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Digital Wellbeing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A8D30-198B-DFAE-0B69-F1F65F837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81507-5969-8484-0AD2-6A9764A7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E2D795-28E6-D57E-B464-7E706820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228724"/>
            <a:ext cx="58293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3">
            <a:extLst>
              <a:ext uri="{FF2B5EF4-FFF2-40B4-BE49-F238E27FC236}">
                <a16:creationId xmlns:a16="http://schemas.microsoft.com/office/drawing/2014/main" id="{9A2EEEBF-C88A-4C51-8CF5-A24D78B8C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1549400"/>
            <a:ext cx="7740650" cy="344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bad news is time flies, The good news is you are the pilot -Michael Althsuler</a:t>
            </a:r>
            <a:b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b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en-US" sz="4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Thank You</a:t>
            </a:r>
          </a:p>
        </p:txBody>
      </p:sp>
      <p:sp>
        <p:nvSpPr>
          <p:cNvPr id="36869" name="Text Box 4">
            <a:extLst>
              <a:ext uri="{FF2B5EF4-FFF2-40B4-BE49-F238E27FC236}">
                <a16:creationId xmlns:a16="http://schemas.microsoft.com/office/drawing/2014/main" id="{DA2AAE8C-6C7B-4519-BB36-7124AAF20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828800"/>
            <a:ext cx="7696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8E94A-3E9A-A463-4352-32447320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FCEAF-3519-2880-A1B3-0B59066F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1F029-2F28-5B9A-4EA2-1EFC3778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85D3CE6-6E50-4F24-9D9A-524D0D8A9B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515600" cy="64008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Questions 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8 - Time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6DDF8-4A21-4BE8-858E-40F994D5DD9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D0B2D-3C1F-E157-AB88-912551204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15127" y="1815484"/>
            <a:ext cx="8361229" cy="1086237"/>
          </a:xfrm>
        </p:spPr>
        <p:txBody>
          <a:bodyPr/>
          <a:lstStyle/>
          <a:p>
            <a:r>
              <a:rPr lang="en-US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43089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87B099BB-125C-4410-B6DB-25BA51BA2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0813"/>
            <a:ext cx="6870700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0E045CAE-E0DC-4314-BF72-3355D8C42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48751"/>
            <a:ext cx="11277600" cy="151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marL="0" indent="0" eaLnBrk="1" hangingPunct="1"/>
            <a:r>
              <a:rPr lang="en-US" alt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management is paying attention to how you are spending your most valuable resource (</a:t>
            </a:r>
            <a:r>
              <a:rPr lang="en-US" altLang="en-US" sz="2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</a:t>
            </a:r>
            <a:r>
              <a:rPr lang="en-US" altLang="en-US" sz="2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and devising a plan to use it more effectively.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1F33C-2A01-B042-E378-2533A3BB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436CA-0FD1-6F85-639D-52E1CC52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5D207-BC4D-4668-64E7-12C97F10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1D6F4-539D-F23B-053C-CF2C9F85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987180"/>
            <a:ext cx="7163421" cy="40419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411F8-5021-6D32-2D0F-7B4C9D5FB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D27AA92D-E9AB-C8C9-9D14-958F17829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0813"/>
            <a:ext cx="68707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Agenda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75C78EF5-7931-90A7-6705-DED2BEB18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536825"/>
            <a:ext cx="9982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Preparation for Time Management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Track Your Time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DE8C3-0021-2609-39F8-00F8DD29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C5261-15DD-62E5-F300-63F894A1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4CF0-BFA6-3D4F-87F0-831EF854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7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">
            <a:extLst>
              <a:ext uri="{FF2B5EF4-FFF2-40B4-BE49-F238E27FC236}">
                <a16:creationId xmlns:a16="http://schemas.microsoft.com/office/drawing/2014/main" id="{87B099BB-125C-4410-B6DB-25BA51BA2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300" y="150813"/>
            <a:ext cx="876300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Preparation for Time Management</a:t>
            </a:r>
          </a:p>
        </p:txBody>
      </p:sp>
      <p:sp>
        <p:nvSpPr>
          <p:cNvPr id="10245" name="Text Box 4">
            <a:extLst>
              <a:ext uri="{FF2B5EF4-FFF2-40B4-BE49-F238E27FC236}">
                <a16:creationId xmlns:a16="http://schemas.microsoft.com/office/drawing/2014/main" id="{0E045CAE-E0DC-4314-BF72-3355D8C42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190884"/>
            <a:ext cx="10744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Life Time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Deep Night Time Sleep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Balanced food, Water, Breathing and Exercise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Organized Environment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Mindfulness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9F1F3-7159-C89B-89A8-8588AD4D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FEDE6-17D7-7CAB-43C1-F4B9CD44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9273C-C89D-AEBF-DCDC-CA5A8B05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78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3">
            <a:extLst>
              <a:ext uri="{FF2B5EF4-FFF2-40B4-BE49-F238E27FC236}">
                <a16:creationId xmlns:a16="http://schemas.microsoft.com/office/drawing/2014/main" id="{1690FBB2-C76F-4DA4-989C-CBF40959A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0"/>
            <a:ext cx="687070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Task 1: Track Your Time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148FCFA3-4FFF-4B38-9C37-B64BC95C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19200"/>
            <a:ext cx="769620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of sleep each night  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grooming (dressing) hours per day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for meals/snacks per day - include preparation time				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Total travel time weekdays			__ X 5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Total travel time weekends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per week for regularly scheduled functions (clubs, prayers, get-togethers, etc.)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per day for chores (household tasks), errands (shopping), extra grooming, etc.						__ 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of work per week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hours in class per week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Number of average hours per week socializing, dates, etc. 						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Now add up the totals:			</a:t>
            </a: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Subtract the above number from 168: 	168 - ___ = ____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0DD8D-D8D0-2576-CB7F-45B3C216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F7D7-3A40-BE75-988A-4E620732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66F6E-F762-21B6-3D82-D77767BF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>
            <a:extLst>
              <a:ext uri="{FF2B5EF4-FFF2-40B4-BE49-F238E27FC236}">
                <a16:creationId xmlns:a16="http://schemas.microsoft.com/office/drawing/2014/main" id="{8B66B09B-A190-4E3E-BE37-E6BECE7D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3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6B65BC7-5BE2-4892-86B9-D63FA6D0841D}" type="slidenum">
              <a:rPr lang="en-US" altLang="en-US" sz="14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AB8A9-CEE5-4B7C-8A5D-255BA4CF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97" y="1756524"/>
            <a:ext cx="5373302" cy="304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70D85-73F4-46C0-A652-C591760F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524125"/>
            <a:ext cx="6230399" cy="34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AA251-7308-4518-9D75-C7CA66AE9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3424935"/>
            <a:ext cx="6491288" cy="32044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300B263-2158-46FD-A664-4361FF6A6D10}"/>
              </a:ext>
            </a:extLst>
          </p:cNvPr>
          <p:cNvSpPr txBox="1">
            <a:spLocks/>
          </p:cNvSpPr>
          <p:nvPr/>
        </p:nvSpPr>
        <p:spPr>
          <a:xfrm>
            <a:off x="1734164" y="292095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7AC8F5-093F-4746-B681-96E3E6405CDD}"/>
              </a:ext>
            </a:extLst>
          </p:cNvPr>
          <p:cNvSpPr txBox="1">
            <a:spLocks/>
          </p:cNvSpPr>
          <p:nvPr/>
        </p:nvSpPr>
        <p:spPr>
          <a:xfrm>
            <a:off x="625272" y="1639257"/>
            <a:ext cx="3473856" cy="1638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cap="all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Time Tracking tools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3E2714-E7B5-3A1B-B7FF-A24735847368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3E2714-E7B5-3A1B-B7FF-A247358473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58FDF-67D3-426E-BBAF-8DEA4CB8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EF5E5-4953-65D8-7034-EE65A580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056ECF-B842-2EA3-D1EB-5A66DF28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18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3A1F5-8B47-9FC2-2677-B37E364F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C9967A9-1C18-5802-F3A3-AD07D7E30433}"/>
              </a:ext>
            </a:extLst>
          </p:cNvPr>
          <p:cNvSpPr txBox="1">
            <a:spLocks/>
          </p:cNvSpPr>
          <p:nvPr/>
        </p:nvSpPr>
        <p:spPr>
          <a:xfrm>
            <a:off x="1734163" y="182133"/>
            <a:ext cx="8723671" cy="663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600" kern="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Tools for Effective Time Management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D5E3A9-3772-25E6-9A9B-454B9EDB465E}"/>
                  </a:ext>
                </a:extLst>
              </p14:cNvPr>
              <p14:cNvContentPartPr/>
              <p14:nvPr/>
            </p14:nvContentPartPr>
            <p14:xfrm>
              <a:off x="6422040" y="2160720"/>
              <a:ext cx="5400" cy="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D5E3A9-3772-25E6-9A9B-454B9EDB46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680" y="2151360"/>
                <a:ext cx="24120" cy="19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9575A-EED3-C5AC-2169-E5F5FD2F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IT2090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3F317-372D-1537-E8AC-89AAFD24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8 - Time Management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B87438-EB8E-65CD-A588-F783C772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EA05C-BF42-4839-AC58-BD9E99F1A276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B6AAE0-374E-EC16-49F3-6500818C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5417"/>
            <a:ext cx="12192000" cy="436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2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1_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11029</TotalTime>
  <Words>660</Words>
  <Application>Microsoft Office PowerPoint</Application>
  <PresentationFormat>Widescreen</PresentationFormat>
  <Paragraphs>137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Aptos</vt:lpstr>
      <vt:lpstr>Aptos Display</vt:lpstr>
      <vt:lpstr>Arial</vt:lpstr>
      <vt:lpstr>Bahnschrift SemiLight Condensed</vt:lpstr>
      <vt:lpstr>Comic Sans MS</vt:lpstr>
      <vt:lpstr>Ebrima</vt:lpstr>
      <vt:lpstr>Quire Sans Pro Light</vt:lpstr>
      <vt:lpstr>Segoe Print</vt:lpstr>
      <vt:lpstr>Times New Roman</vt:lpstr>
      <vt:lpstr>Tisa Offc Serif Pro</vt:lpstr>
      <vt:lpstr>Office Theme</vt:lpstr>
      <vt:lpstr>1_Office Theme</vt:lpstr>
      <vt:lpstr>2_Office Theme</vt:lpstr>
      <vt:lpstr> Time Management  “Time management is the process of planning and exercising conscious control of time spent on specific activities-especially to increase effectiveness, efficiency, and productivity.”  </vt:lpstr>
      <vt:lpstr>Attendance  https:</vt:lpstr>
      <vt:lpstr>TIME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</vt:lpstr>
      <vt:lpstr>Tools for Effective Time Management (Play store)</vt:lpstr>
      <vt:lpstr>Tools for Effective Time Management (App store)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Sanjeeva Perera</dc:creator>
  <cp:lastModifiedBy>Sanjeeva Perera</cp:lastModifiedBy>
  <cp:revision>637</cp:revision>
  <dcterms:created xsi:type="dcterms:W3CDTF">2003-11-26T17:06:38Z</dcterms:created>
  <dcterms:modified xsi:type="dcterms:W3CDTF">2024-04-15T18:26:09Z</dcterms:modified>
</cp:coreProperties>
</file>